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C332-26FD-48B5-A376-CB01EEEADCE9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E281-7AE6-40F8-BCCD-EF8765380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61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EC332-26FD-48B5-A376-CB01EEEADCE9}" type="datetimeFigureOut">
              <a:rPr lang="ru-RU" smtClean="0"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BE281-7AE6-40F8-BCCD-EF8765380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1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9976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13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0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656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9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69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8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19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4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45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598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Сергеевна Судакова</dc:creator>
  <cp:lastModifiedBy>Анастасия Сергеевна Судакова</cp:lastModifiedBy>
  <cp:revision>1</cp:revision>
  <dcterms:created xsi:type="dcterms:W3CDTF">2020-01-31T02:19:01Z</dcterms:created>
  <dcterms:modified xsi:type="dcterms:W3CDTF">2020-01-31T02:19:01Z</dcterms:modified>
</cp:coreProperties>
</file>